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B5DA-F333-441F-B1B4-13C3E8C1D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70F9E-A378-4539-AD20-1D01B2FEE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9C3EB-E94A-472B-BDB0-6EAC1CA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58DC9-2F20-46B4-AEAE-9A08C45E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AFBB6-8DDB-4267-9CA8-B2597CC0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53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D3CF-DADD-4B61-8D4D-AE85D002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5BC4AC-3704-45EB-88F0-72228EC39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BA335-B364-4F89-9EAD-B01CAF2D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89E9F-8E63-44D8-A5D3-604B1FDA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CC8C2-1AB9-400C-8B90-71108273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A124E1-CB10-45A4-AA6E-467096E30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DD1D7-616C-453A-B3AE-4CF87A49E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469C-394E-4309-98A9-27A14EF9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DF0B-1319-4B00-A3CD-8B7ACDAA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3E1F7-9B39-4DD2-9513-5ED8BD7F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B1D36-CA36-444A-8C36-88DC5FDA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43A8-ECFC-4264-8FB2-BBCD8FBE6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46856-7FBA-410E-AF35-D170A8AC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B5E5F-BD92-489E-A198-1162FDE5A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57B0F-9B47-48A9-ABB6-1F81443E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06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F9D35-4147-4712-B6B0-C2A6BB98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F18F-22BA-4A6B-8855-2E365F87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42F68-CC65-447A-97A4-B0CF5B03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876E4-0C65-49AF-B702-CD65D7BD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53EE5-349E-442B-815C-68654BCF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9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B6D7-00F4-4573-B7F4-67A37884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0D156-8C67-4537-915D-3D8EDBAE0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9D1AD-3EFB-4374-92AA-405981B4A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09CF4-39BA-490F-A701-0339CFED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24176-27BA-4C7A-BE0D-3B4C93C1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62FB-0B19-4490-ABC2-88968EDB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41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6086-3D67-4C50-A63A-4A16318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98F82-DAAE-4C17-9B37-22BC0612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A631-E9E7-4941-96F1-EFE484933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4062C-5FBC-4F66-AEB4-A7DC956DA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EA235-3652-40E3-A29D-AA5822163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40FAA-146A-41F6-B2EE-CC23D29C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A1363B-9FCC-4348-B1B4-25321AB3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9AEFC-F75E-484F-97C8-3B0FF527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90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A9B0B-B886-487E-A96D-3E0D491B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3DFCD-4B60-4BD9-8324-9048C8DD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C702-D6DC-4F43-A8C5-7607892E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FD281-B73F-496E-B016-712644AD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6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C4B9D-F72B-41E8-96B6-338D7072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E8426-7866-4681-B0E4-934723AC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D957B-60B7-4FDD-890E-D433A797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9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FD2D-0540-4615-8D82-70DDE867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B26B1-7E28-41EC-A7A7-C759B169A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3682A-F384-41E9-97FE-E2EF26061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59A00-FEB3-4497-955D-62B56540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9207D-2270-415E-867F-977DB238E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8B217-987E-49CF-BF00-6B9C9047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52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E408-DE64-4DB2-8DEA-FAA0422F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5D7C67-8CB0-43F6-9B79-CF507D621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FD41C-89B1-4D51-8FAF-48BFEA678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760F-D831-4B80-B96E-25E4601D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B9356-5ACD-4AB0-A077-7379BC81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8F083-C628-4CDD-BB16-9874B0A2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74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6C505-FB5C-4FE6-AC21-7367720D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B3B5-C8DE-48BE-A436-E2DC2426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2E88-CA82-4949-A5F9-E9B515BB2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C1D4-2ECE-4187-8689-8F9ABF827822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3283-1182-4960-A68B-2E24442B1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813FB-9FBB-40D0-AB5B-301E35CEF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5349-6752-4552-BEC6-AA61D1F310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42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6340-CD32-43B1-B4DD-DD573C069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Christchurch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C8706-289D-4F4A-9AE3-701B0B6A50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9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679AB-2429-49AD-8766-127233A3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87D19-E3F7-4769-B661-15342A4B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2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LLTI or Disability</a:t>
            </a:r>
          </a:p>
        </p:txBody>
      </p:sp>
    </p:spTree>
    <p:extLst>
      <p:ext uri="{BB962C8B-B14F-4D97-AF65-F5344CB8AC3E}">
        <p14:creationId xmlns:p14="http://schemas.microsoft.com/office/powerpoint/2010/main" val="312059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5EE5AF-A4CD-4431-BCE5-2D53EAD45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6BE4DC-9C9B-4B5B-9934-43A910AA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325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Obese Adults</a:t>
            </a:r>
          </a:p>
        </p:txBody>
      </p:sp>
    </p:spTree>
    <p:extLst>
      <p:ext uri="{BB962C8B-B14F-4D97-AF65-F5344CB8AC3E}">
        <p14:creationId xmlns:p14="http://schemas.microsoft.com/office/powerpoint/2010/main" val="3946341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C1DBF7-3A26-4516-9755-5C7A6B295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95E3A-26C3-4D9E-8522-0EFE6EFC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25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Reception</a:t>
            </a:r>
          </a:p>
        </p:txBody>
      </p:sp>
    </p:spTree>
    <p:extLst>
      <p:ext uri="{BB962C8B-B14F-4D97-AF65-F5344CB8AC3E}">
        <p14:creationId xmlns:p14="http://schemas.microsoft.com/office/powerpoint/2010/main" val="197030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178DF7-304A-4117-8784-D8C6297EA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6F0A9F-8BEA-4A2C-8302-5568C191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Year 6</a:t>
            </a:r>
          </a:p>
        </p:txBody>
      </p:sp>
    </p:spTree>
    <p:extLst>
      <p:ext uri="{BB962C8B-B14F-4D97-AF65-F5344CB8AC3E}">
        <p14:creationId xmlns:p14="http://schemas.microsoft.com/office/powerpoint/2010/main" val="194722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3A2B5-EB2D-4C8B-B7DA-3C04C0464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A157D-2829-4A88-A7F7-51282AC4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Pensioners Living Alone</a:t>
            </a:r>
          </a:p>
        </p:txBody>
      </p:sp>
    </p:spTree>
    <p:extLst>
      <p:ext uri="{BB962C8B-B14F-4D97-AF65-F5344CB8AC3E}">
        <p14:creationId xmlns:p14="http://schemas.microsoft.com/office/powerpoint/2010/main" val="1885735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7F1217-38BB-4E23-8B08-49844FE9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B89B4-0272-4DD3-BDBC-41444BF2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6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3285262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C3FD03-83BF-4D2E-9692-637ED43E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485078-5832-4079-9276-A6FD6BA2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8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Unemployment</a:t>
            </a:r>
          </a:p>
        </p:txBody>
      </p:sp>
    </p:spTree>
    <p:extLst>
      <p:ext uri="{BB962C8B-B14F-4D97-AF65-F5344CB8AC3E}">
        <p14:creationId xmlns:p14="http://schemas.microsoft.com/office/powerpoint/2010/main" val="12612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34FEA-2C77-4D5D-8473-5D5B6A4ED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BE12F-DC51-4CB0-A786-C46285BA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4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Unpaid Care</a:t>
            </a:r>
          </a:p>
        </p:txBody>
      </p:sp>
    </p:spTree>
    <p:extLst>
      <p:ext uri="{BB962C8B-B14F-4D97-AF65-F5344CB8AC3E}">
        <p14:creationId xmlns:p14="http://schemas.microsoft.com/office/powerpoint/2010/main" val="306870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92F53-34BD-40E0-A085-C6B42AB66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" y="284400"/>
            <a:ext cx="12067434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06D22-D70B-48D6-840B-17D2F240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870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A&amp;E</a:t>
            </a:r>
          </a:p>
        </p:txBody>
      </p:sp>
    </p:spTree>
    <p:extLst>
      <p:ext uri="{BB962C8B-B14F-4D97-AF65-F5344CB8AC3E}">
        <p14:creationId xmlns:p14="http://schemas.microsoft.com/office/powerpoint/2010/main" val="123148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B1C95-6A3F-437D-96DD-C43B5A573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10ECC-B0B8-4FD8-B359-CE372449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161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Admissions for Injuries</a:t>
            </a:r>
          </a:p>
        </p:txBody>
      </p:sp>
    </p:spTree>
    <p:extLst>
      <p:ext uri="{BB962C8B-B14F-4D97-AF65-F5344CB8AC3E}">
        <p14:creationId xmlns:p14="http://schemas.microsoft.com/office/powerpoint/2010/main" val="171335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39FDE16-9687-4870-A6FD-C83AA9973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4" y="278674"/>
            <a:ext cx="10601289" cy="6579326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43724C2-2D29-48DD-B9C9-7EAD9D91B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78377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Bad Health</a:t>
            </a:r>
          </a:p>
        </p:txBody>
      </p:sp>
    </p:spTree>
    <p:extLst>
      <p:ext uri="{BB962C8B-B14F-4D97-AF65-F5344CB8AC3E}">
        <p14:creationId xmlns:p14="http://schemas.microsoft.com/office/powerpoint/2010/main" val="146734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5906AC-4C9C-4CC7-86EC-3253E7305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D91A4-C95D-4805-9476-AE6438F4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7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Deaths from Cancer</a:t>
            </a:r>
          </a:p>
        </p:txBody>
      </p:sp>
    </p:spTree>
    <p:extLst>
      <p:ext uri="{BB962C8B-B14F-4D97-AF65-F5344CB8AC3E}">
        <p14:creationId xmlns:p14="http://schemas.microsoft.com/office/powerpoint/2010/main" val="2757653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16C0EA-8340-4EB8-A811-015F1942F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3B209-4452-4B91-9007-66B0183E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158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Deaths from CHD</a:t>
            </a:r>
          </a:p>
        </p:txBody>
      </p:sp>
    </p:spTree>
    <p:extLst>
      <p:ext uri="{BB962C8B-B14F-4D97-AF65-F5344CB8AC3E}">
        <p14:creationId xmlns:p14="http://schemas.microsoft.com/office/powerpoint/2010/main" val="3683148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B7700-A8C1-44A6-9573-E5EF6E320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E9E4D-7029-4B8F-BE41-ECAD6673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50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Deaths from Stroke</a:t>
            </a:r>
          </a:p>
        </p:txBody>
      </p:sp>
    </p:spTree>
    <p:extLst>
      <p:ext uri="{BB962C8B-B14F-4D97-AF65-F5344CB8AC3E}">
        <p14:creationId xmlns:p14="http://schemas.microsoft.com/office/powerpoint/2010/main" val="418539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0DC75-F3BB-4D14-9A64-2A17CAECC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FF8C5-2429-4DCE-B18C-FE42B77D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7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Emergency Admissions</a:t>
            </a:r>
          </a:p>
        </p:txBody>
      </p:sp>
    </p:spTree>
    <p:extLst>
      <p:ext uri="{BB962C8B-B14F-4D97-AF65-F5344CB8AC3E}">
        <p14:creationId xmlns:p14="http://schemas.microsoft.com/office/powerpoint/2010/main" val="247885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764408-BDED-47C8-80DC-16F2AD0F3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1" y="284400"/>
            <a:ext cx="11422038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BBACD-2774-4A77-A9D2-2D894649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28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Binge Drinking</a:t>
            </a:r>
          </a:p>
        </p:txBody>
      </p:sp>
    </p:spTree>
    <p:extLst>
      <p:ext uri="{BB962C8B-B14F-4D97-AF65-F5344CB8AC3E}">
        <p14:creationId xmlns:p14="http://schemas.microsoft.com/office/powerpoint/2010/main" val="33796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1C7A1B-884E-48E7-B522-0F88BD29A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284400"/>
            <a:ext cx="10091558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237E3-6B43-4763-AA7F-872ED120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1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Child Poverty</a:t>
            </a:r>
          </a:p>
        </p:txBody>
      </p:sp>
    </p:spTree>
    <p:extLst>
      <p:ext uri="{BB962C8B-B14F-4D97-AF65-F5344CB8AC3E}">
        <p14:creationId xmlns:p14="http://schemas.microsoft.com/office/powerpoint/2010/main" val="66642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32C51A-2156-4562-823B-A991F1E0B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5D178-E32C-4D90-85A6-814DF9C3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0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Females</a:t>
            </a:r>
          </a:p>
        </p:txBody>
      </p:sp>
    </p:spTree>
    <p:extLst>
      <p:ext uri="{BB962C8B-B14F-4D97-AF65-F5344CB8AC3E}">
        <p14:creationId xmlns:p14="http://schemas.microsoft.com/office/powerpoint/2010/main" val="404869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379B7-02C6-4725-B72C-6C5F7F5A2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4A9C5-0D05-4418-9F8B-22090658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87725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Males</a:t>
            </a:r>
          </a:p>
        </p:txBody>
      </p:sp>
    </p:spTree>
    <p:extLst>
      <p:ext uri="{BB962C8B-B14F-4D97-AF65-F5344CB8AC3E}">
        <p14:creationId xmlns:p14="http://schemas.microsoft.com/office/powerpoint/2010/main" val="186183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5BF54-5A9D-4B95-8DF2-F54C506E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E3B05-8DEC-454F-974B-C3D72042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84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Income Deprivation</a:t>
            </a:r>
          </a:p>
        </p:txBody>
      </p:sp>
    </p:spTree>
    <p:extLst>
      <p:ext uri="{BB962C8B-B14F-4D97-AF65-F5344CB8AC3E}">
        <p14:creationId xmlns:p14="http://schemas.microsoft.com/office/powerpoint/2010/main" val="57690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3FE98-CFE1-42EA-8489-59CD2CB8F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9" y="284400"/>
            <a:ext cx="10592062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B8E127-3F9B-4B0F-9694-478BEE24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9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Females</a:t>
            </a:r>
          </a:p>
        </p:txBody>
      </p:sp>
    </p:spTree>
    <p:extLst>
      <p:ext uri="{BB962C8B-B14F-4D97-AF65-F5344CB8AC3E}">
        <p14:creationId xmlns:p14="http://schemas.microsoft.com/office/powerpoint/2010/main" val="207785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58783-6FCD-4124-961F-7F79DE989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9" y="284400"/>
            <a:ext cx="10592062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B929B-D26A-4D4A-81A0-4F77C010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3"/>
            <a:ext cx="10515600" cy="6120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Males</a:t>
            </a:r>
          </a:p>
        </p:txBody>
      </p:sp>
    </p:spTree>
    <p:extLst>
      <p:ext uri="{BB962C8B-B14F-4D97-AF65-F5344CB8AC3E}">
        <p14:creationId xmlns:p14="http://schemas.microsoft.com/office/powerpoint/2010/main" val="358678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63</Words>
  <Application>Microsoft Office PowerPoint</Application>
  <PresentationFormat>Widescreen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Christchurch</vt:lpstr>
      <vt:lpstr>Bad Health</vt:lpstr>
      <vt:lpstr>Binge Drinking</vt:lpstr>
      <vt:lpstr>Child Poverty</vt:lpstr>
      <vt:lpstr>Healthy Life Expectancy Females</vt:lpstr>
      <vt:lpstr>Healthy Life Expectancy Males</vt:lpstr>
      <vt:lpstr>Income Deprivation</vt:lpstr>
      <vt:lpstr>Life Expectancy at Birth Females</vt:lpstr>
      <vt:lpstr>Life Expectancy at Birth Males</vt:lpstr>
      <vt:lpstr>LLTI or Disability</vt:lpstr>
      <vt:lpstr>Obese Adults</vt:lpstr>
      <vt:lpstr>Obese Children Reception</vt:lpstr>
      <vt:lpstr>Obese Children Year 6</vt:lpstr>
      <vt:lpstr>Pensioners Living Alone</vt:lpstr>
      <vt:lpstr>Smoking</vt:lpstr>
      <vt:lpstr>Unemployment</vt:lpstr>
      <vt:lpstr>Unpaid Care</vt:lpstr>
      <vt:lpstr>A&amp;E</vt:lpstr>
      <vt:lpstr>Admissions for Injuries</vt:lpstr>
      <vt:lpstr>Deaths from Cancer</vt:lpstr>
      <vt:lpstr>Deaths from CHD</vt:lpstr>
      <vt:lpstr>Deaths from Stroke</vt:lpstr>
      <vt:lpstr>Emergency Admissions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Health</dc:title>
  <dc:creator>Amy Taylor</dc:creator>
  <cp:lastModifiedBy>Amy Taylor</cp:lastModifiedBy>
  <cp:revision>49</cp:revision>
  <cp:lastPrinted>2018-02-09T11:53:09Z</cp:lastPrinted>
  <dcterms:created xsi:type="dcterms:W3CDTF">2018-02-09T08:42:10Z</dcterms:created>
  <dcterms:modified xsi:type="dcterms:W3CDTF">2018-02-13T09:15:47Z</dcterms:modified>
</cp:coreProperties>
</file>