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8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630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85E75F-EAC8-4FDC-8C07-32E50F92B7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CA2D43-50B2-42B0-BE8B-06B0C1B43D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350534-CA9E-48B2-9192-57ADF493E5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FBBB4-7B10-46B2-93E5-031FED6409F8}" type="datetimeFigureOut">
              <a:rPr lang="en-GB" smtClean="0"/>
              <a:t>13/02/2018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7B9BD0-71C6-43DD-847E-6DEE5D965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D55178-BB3F-4899-B4EB-49DD678E8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84178-59F3-4BE4-BC4B-926E28CCE4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34808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EDFB0E-720F-46FA-972B-43BC8200F1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5DBABB-BD9F-4B02-AC45-CF39F7C3AD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EE4040-E94B-4BCD-B970-3E906C1926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FBBB4-7B10-46B2-93E5-031FED6409F8}" type="datetimeFigureOut">
              <a:rPr lang="en-GB" smtClean="0"/>
              <a:t>13/02/2018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BAB27E-0BC1-4A88-8842-D744830C3E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5F0F4A-5E96-4911-AC36-E4776B6BA9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84178-59F3-4BE4-BC4B-926E28CCE4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2580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4868E9F-87DD-4813-838C-983484327B0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55F9345-D6AC-44DA-9793-BF3AA64DD2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C118ED-F5F8-431E-B7DF-B0434DC856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FBBB4-7B10-46B2-93E5-031FED6409F8}" type="datetimeFigureOut">
              <a:rPr lang="en-GB" smtClean="0"/>
              <a:t>13/02/2018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2B2702-C09A-4AA9-8809-05E41BAD4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FBFEBC-8E5D-4977-B85B-C989F4C397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84178-59F3-4BE4-BC4B-926E28CCE4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44195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0464BE-8F7B-45FF-BF8D-4029816F8C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57FD93-1083-400F-83BE-9D62F6F290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754B4-9D83-42FC-AF6B-6169F23973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FBBB4-7B10-46B2-93E5-031FED6409F8}" type="datetimeFigureOut">
              <a:rPr lang="en-GB" smtClean="0"/>
              <a:t>13/02/2018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C0B533-8F17-45E5-979D-3364D8B16C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BE7E80-6874-4B8F-A093-3FC4E179FB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84178-59F3-4BE4-BC4B-926E28CCE4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94397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15823B-6419-442A-BB51-91B6E86E12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AF9C0A-2101-4B76-A404-BD1B93196A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D18D36-2BA6-4F28-B515-3AB3B892BA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FBBB4-7B10-46B2-93E5-031FED6409F8}" type="datetimeFigureOut">
              <a:rPr lang="en-GB" smtClean="0"/>
              <a:t>13/02/2018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175F9A-6387-4346-A42D-C2BD393AF3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3A5F13-2DC9-4DCC-A09D-757B486C05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84178-59F3-4BE4-BC4B-926E28CCE4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68291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763DD8-AA96-4E87-BED2-9EFE6F1673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89ECE4-CF2C-450E-A452-696A14147C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4721BC-D629-4519-8CDC-D30EDCEF55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C5F7C7-043B-449B-AB30-3112CE3A46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FBBB4-7B10-46B2-93E5-031FED6409F8}" type="datetimeFigureOut">
              <a:rPr lang="en-GB" smtClean="0"/>
              <a:t>13/02/2018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5AD421-CB72-43B8-8409-ECD56D7AD6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37BB9F-C895-4686-89D6-6ECDD0A71C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84178-59F3-4BE4-BC4B-926E28CCE4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63618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5FFBD2-8BF6-4E43-B992-AD400113FE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1E6E99-0C10-4039-B8DE-7CC58A2EF2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1701F1-9545-4599-A300-BDE546B1A4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3111419-D0FE-40F5-9BD1-6A8957630D1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229085E-3C2B-4E2A-9CA1-F72A508F34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6FB4765-82EA-4BF2-82AD-B6C7E6AC6C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FBBB4-7B10-46B2-93E5-031FED6409F8}" type="datetimeFigureOut">
              <a:rPr lang="en-GB" smtClean="0"/>
              <a:t>13/02/2018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A5CDDCC-7910-4D1A-A275-73FB20C344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2A243DC-0293-4F82-9304-6727ECFEBE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84178-59F3-4BE4-BC4B-926E28CCE4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20889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EC03E5-2B48-442E-B0B2-F7FDE0314B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28C0436-370A-43BB-963D-9145452F7B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FBBB4-7B10-46B2-93E5-031FED6409F8}" type="datetimeFigureOut">
              <a:rPr lang="en-GB" smtClean="0"/>
              <a:t>13/02/2018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10F162D-A4A7-436C-80B8-5C5423558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8861E03-6EBC-4BD4-A0E7-DD0DFD77A8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84178-59F3-4BE4-BC4B-926E28CCE4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53292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43D46DF-9AA1-4952-A2CE-22F1488F3A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FBBB4-7B10-46B2-93E5-031FED6409F8}" type="datetimeFigureOut">
              <a:rPr lang="en-GB" smtClean="0"/>
              <a:t>13/02/2018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FA1BCE-7E86-477A-958B-BECD7ADD8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F8A29D-D298-4E09-AB53-9DD6791E0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84178-59F3-4BE4-BC4B-926E28CCE4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62374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032F24-6422-4902-98BA-76CAACEFFD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DF6AFC-8FE9-460F-94C4-C7EFA49677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ACCA89-CD82-4214-BC0C-ED07C31095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ACE7A2-90BF-478A-9739-030A664070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FBBB4-7B10-46B2-93E5-031FED6409F8}" type="datetimeFigureOut">
              <a:rPr lang="en-GB" smtClean="0"/>
              <a:t>13/02/2018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167103-7528-487F-8B97-AA3F679B7E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702FA4-A3FE-4E6F-AAA5-3B15170DE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84178-59F3-4BE4-BC4B-926E28CCE4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64956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E95445-11B7-4AA6-87FB-F4D7892DC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E5B2D54-6F14-4F44-BFD5-3ED197C485B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D7EAD0-B1DB-48B9-961B-BEE8385FA1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9DE3C7-FAB6-4BBA-8C25-BFA6480CD0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FBBB4-7B10-46B2-93E5-031FED6409F8}" type="datetimeFigureOut">
              <a:rPr lang="en-GB" smtClean="0"/>
              <a:t>13/02/2018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66D58D-1F2D-41B6-AA70-A511C1E1F8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6D0374-920E-4F20-A8F9-B782E7AE22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84178-59F3-4BE4-BC4B-926E28CCE4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55179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CF417B5-8F95-40BD-BD8A-1232D5CEA0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4E2413-14DF-4334-8CA6-B7A9D5F712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DB9754-130F-4B79-B61A-4DE47A25FB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AFBBB4-7B10-46B2-93E5-031FED6409F8}" type="datetimeFigureOut">
              <a:rPr lang="en-GB" smtClean="0"/>
              <a:t>13/02/2018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46327F-656E-416F-913F-FB40586A65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76A527-2947-4753-AD40-EE74EA52BA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584178-59F3-4BE4-BC4B-926E28CCE4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8148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7EB808-A8EE-468B-B45F-1CE34A80ECC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/>
              <a:t>East Dorset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15D822-DEFD-43C7-863C-6A52037C8D2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00199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A834B57-F4A9-4B3F-806B-674FBBBA43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968" y="284400"/>
            <a:ext cx="10592063" cy="65736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C352B0-75AE-429D-8532-5C582765E8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96442"/>
            <a:ext cx="10515600" cy="619200"/>
          </a:xfrm>
        </p:spPr>
        <p:txBody>
          <a:bodyPr>
            <a:noAutofit/>
          </a:bodyPr>
          <a:lstStyle/>
          <a:p>
            <a:r>
              <a:rPr lang="en-GB" sz="3600" dirty="0"/>
              <a:t>LLTI or Disability</a:t>
            </a:r>
          </a:p>
        </p:txBody>
      </p:sp>
    </p:spTree>
    <p:extLst>
      <p:ext uri="{BB962C8B-B14F-4D97-AF65-F5344CB8AC3E}">
        <p14:creationId xmlns:p14="http://schemas.microsoft.com/office/powerpoint/2010/main" val="33066964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B9BD5B4-9F29-4760-A9ED-F1A238AEDD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2" y="284400"/>
            <a:ext cx="12067436" cy="65736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48C0FC1-608E-48A3-9265-8A016C7C6A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79030"/>
            <a:ext cx="10515600" cy="619200"/>
          </a:xfrm>
        </p:spPr>
        <p:txBody>
          <a:bodyPr>
            <a:noAutofit/>
          </a:bodyPr>
          <a:lstStyle/>
          <a:p>
            <a:r>
              <a:rPr lang="en-GB" sz="3600" dirty="0"/>
              <a:t>Obese Adults</a:t>
            </a:r>
          </a:p>
        </p:txBody>
      </p:sp>
    </p:spTree>
    <p:extLst>
      <p:ext uri="{BB962C8B-B14F-4D97-AF65-F5344CB8AC3E}">
        <p14:creationId xmlns:p14="http://schemas.microsoft.com/office/powerpoint/2010/main" val="17994911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B9A3A00-8167-430C-A614-BBAEB30D6A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2" y="284400"/>
            <a:ext cx="12067436" cy="65736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DD8160D-02F3-429B-8515-87CC99082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87742"/>
            <a:ext cx="10515600" cy="619200"/>
          </a:xfrm>
        </p:spPr>
        <p:txBody>
          <a:bodyPr>
            <a:noAutofit/>
          </a:bodyPr>
          <a:lstStyle/>
          <a:p>
            <a:r>
              <a:rPr lang="en-GB" sz="3600" dirty="0"/>
              <a:t>Obese Children Reception</a:t>
            </a:r>
          </a:p>
        </p:txBody>
      </p:sp>
    </p:spTree>
    <p:extLst>
      <p:ext uri="{BB962C8B-B14F-4D97-AF65-F5344CB8AC3E}">
        <p14:creationId xmlns:p14="http://schemas.microsoft.com/office/powerpoint/2010/main" val="380793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BDED202-28AA-4935-A56C-68CD17D637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2" y="284400"/>
            <a:ext cx="12067436" cy="65736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F4FF45A-3F0D-4100-804D-7DEEFEE78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87735"/>
            <a:ext cx="10515600" cy="619200"/>
          </a:xfrm>
        </p:spPr>
        <p:txBody>
          <a:bodyPr>
            <a:noAutofit/>
          </a:bodyPr>
          <a:lstStyle/>
          <a:p>
            <a:r>
              <a:rPr lang="en-GB" sz="3600" dirty="0"/>
              <a:t>Obese Children Year 6</a:t>
            </a:r>
          </a:p>
        </p:txBody>
      </p:sp>
    </p:spTree>
    <p:extLst>
      <p:ext uri="{BB962C8B-B14F-4D97-AF65-F5344CB8AC3E}">
        <p14:creationId xmlns:p14="http://schemas.microsoft.com/office/powerpoint/2010/main" val="4251493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FFC9BD9-E0F5-40DE-AF1E-9AB9FC0EC6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968" y="284400"/>
            <a:ext cx="10592063" cy="65736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67E7267-02B4-47DF-9C62-4C4A40E648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87741"/>
            <a:ext cx="10515600" cy="619200"/>
          </a:xfrm>
        </p:spPr>
        <p:txBody>
          <a:bodyPr>
            <a:noAutofit/>
          </a:bodyPr>
          <a:lstStyle/>
          <a:p>
            <a:r>
              <a:rPr lang="en-GB" sz="3600" dirty="0"/>
              <a:t>Pensioners Living Alone</a:t>
            </a:r>
          </a:p>
        </p:txBody>
      </p:sp>
    </p:spTree>
    <p:extLst>
      <p:ext uri="{BB962C8B-B14F-4D97-AF65-F5344CB8AC3E}">
        <p14:creationId xmlns:p14="http://schemas.microsoft.com/office/powerpoint/2010/main" val="823422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9B294EC-6DD9-4D2C-BCBB-75BB973AFF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2" y="284400"/>
            <a:ext cx="12067436" cy="65736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5D8E1D6-6885-40A0-B193-F681B64D8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87740"/>
            <a:ext cx="10515600" cy="619200"/>
          </a:xfrm>
        </p:spPr>
        <p:txBody>
          <a:bodyPr>
            <a:noAutofit/>
          </a:bodyPr>
          <a:lstStyle/>
          <a:p>
            <a:r>
              <a:rPr lang="en-GB" sz="3600" dirty="0"/>
              <a:t>Smoking</a:t>
            </a:r>
          </a:p>
        </p:txBody>
      </p:sp>
    </p:spTree>
    <p:extLst>
      <p:ext uri="{BB962C8B-B14F-4D97-AF65-F5344CB8AC3E}">
        <p14:creationId xmlns:p14="http://schemas.microsoft.com/office/powerpoint/2010/main" val="18879995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5A5F7F6-26D8-4C3F-9ED6-D58B6B9FF0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969" y="284400"/>
            <a:ext cx="10592062" cy="65736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3B38080-31D0-4A14-A66A-185D182B0E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87742"/>
            <a:ext cx="10515600" cy="619200"/>
          </a:xfrm>
        </p:spPr>
        <p:txBody>
          <a:bodyPr>
            <a:noAutofit/>
          </a:bodyPr>
          <a:lstStyle/>
          <a:p>
            <a:r>
              <a:rPr lang="en-GB" sz="3600" dirty="0"/>
              <a:t>Unemployment</a:t>
            </a:r>
          </a:p>
        </p:txBody>
      </p:sp>
    </p:spTree>
    <p:extLst>
      <p:ext uri="{BB962C8B-B14F-4D97-AF65-F5344CB8AC3E}">
        <p14:creationId xmlns:p14="http://schemas.microsoft.com/office/powerpoint/2010/main" val="15776871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61EF7A1-DFF4-4D9E-A5D2-4CC3B837C6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968" y="284400"/>
            <a:ext cx="10592063" cy="65736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483712C-C2A0-46CC-8A99-AFCA9BCDF6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87736"/>
            <a:ext cx="10515600" cy="619200"/>
          </a:xfrm>
        </p:spPr>
        <p:txBody>
          <a:bodyPr>
            <a:noAutofit/>
          </a:bodyPr>
          <a:lstStyle/>
          <a:p>
            <a:r>
              <a:rPr lang="en-GB" sz="3600" dirty="0"/>
              <a:t>Unpaid Care</a:t>
            </a:r>
          </a:p>
        </p:txBody>
      </p:sp>
    </p:spTree>
    <p:extLst>
      <p:ext uri="{BB962C8B-B14F-4D97-AF65-F5344CB8AC3E}">
        <p14:creationId xmlns:p14="http://schemas.microsoft.com/office/powerpoint/2010/main" val="33442770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4CC1B63-9BF9-41EB-A8F4-E52A8424FB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2" y="284400"/>
            <a:ext cx="12067436" cy="65736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743CC6-67CB-4101-8F1B-965A188E6D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96448"/>
            <a:ext cx="10515600" cy="619200"/>
          </a:xfrm>
        </p:spPr>
        <p:txBody>
          <a:bodyPr>
            <a:noAutofit/>
          </a:bodyPr>
          <a:lstStyle/>
          <a:p>
            <a:r>
              <a:rPr lang="en-GB" sz="3600" dirty="0"/>
              <a:t>A&amp;E</a:t>
            </a:r>
          </a:p>
        </p:txBody>
      </p:sp>
    </p:spTree>
    <p:extLst>
      <p:ext uri="{BB962C8B-B14F-4D97-AF65-F5344CB8AC3E}">
        <p14:creationId xmlns:p14="http://schemas.microsoft.com/office/powerpoint/2010/main" val="7086227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AAA5FBC-B016-43A0-ACBA-3680D54CA8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2" y="284400"/>
            <a:ext cx="12067436" cy="65736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4A1D6CA-2442-49BE-B001-F6B48E3699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87738"/>
            <a:ext cx="10515600" cy="619200"/>
          </a:xfrm>
        </p:spPr>
        <p:txBody>
          <a:bodyPr>
            <a:noAutofit/>
          </a:bodyPr>
          <a:lstStyle/>
          <a:p>
            <a:r>
              <a:rPr lang="en-GB" sz="3600" dirty="0"/>
              <a:t>Admissions for Injuries</a:t>
            </a:r>
          </a:p>
        </p:txBody>
      </p:sp>
    </p:spTree>
    <p:extLst>
      <p:ext uri="{BB962C8B-B14F-4D97-AF65-F5344CB8AC3E}">
        <p14:creationId xmlns:p14="http://schemas.microsoft.com/office/powerpoint/2010/main" val="37960061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6142D03-2392-40CB-9129-A4D6554358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968" y="284400"/>
            <a:ext cx="10592064" cy="6573600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0D63738F-9C8C-4AD4-88CA-368DA93819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96450"/>
            <a:ext cx="10515600" cy="612000"/>
          </a:xfrm>
        </p:spPr>
        <p:txBody>
          <a:bodyPr>
            <a:noAutofit/>
          </a:bodyPr>
          <a:lstStyle/>
          <a:p>
            <a:r>
              <a:rPr lang="en-GB" sz="3600" dirty="0"/>
              <a:t>Bad Health</a:t>
            </a:r>
          </a:p>
        </p:txBody>
      </p:sp>
    </p:spTree>
    <p:extLst>
      <p:ext uri="{BB962C8B-B14F-4D97-AF65-F5344CB8AC3E}">
        <p14:creationId xmlns:p14="http://schemas.microsoft.com/office/powerpoint/2010/main" val="19418669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34DA54B-43F0-4592-9BE4-EA3E91CACA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2" y="284400"/>
            <a:ext cx="12067436" cy="65736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C1168EA-43C6-4C95-863B-4F7A434B86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96431"/>
            <a:ext cx="10515600" cy="619200"/>
          </a:xfrm>
        </p:spPr>
        <p:txBody>
          <a:bodyPr>
            <a:noAutofit/>
          </a:bodyPr>
          <a:lstStyle/>
          <a:p>
            <a:r>
              <a:rPr lang="en-GB" sz="3600" dirty="0"/>
              <a:t>Deaths from Cancer</a:t>
            </a:r>
          </a:p>
        </p:txBody>
      </p:sp>
    </p:spTree>
    <p:extLst>
      <p:ext uri="{BB962C8B-B14F-4D97-AF65-F5344CB8AC3E}">
        <p14:creationId xmlns:p14="http://schemas.microsoft.com/office/powerpoint/2010/main" val="1778168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C901044-91C0-49B2-913F-DBB6B0EC7C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2" y="284400"/>
            <a:ext cx="12067436" cy="65736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172C8A1-CFC9-4694-9D12-707F47C910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96452"/>
            <a:ext cx="10515600" cy="619200"/>
          </a:xfrm>
        </p:spPr>
        <p:txBody>
          <a:bodyPr>
            <a:noAutofit/>
          </a:bodyPr>
          <a:lstStyle/>
          <a:p>
            <a:r>
              <a:rPr lang="en-GB" sz="3600" dirty="0"/>
              <a:t>Deaths from CHD</a:t>
            </a:r>
          </a:p>
        </p:txBody>
      </p:sp>
    </p:spTree>
    <p:extLst>
      <p:ext uri="{BB962C8B-B14F-4D97-AF65-F5344CB8AC3E}">
        <p14:creationId xmlns:p14="http://schemas.microsoft.com/office/powerpoint/2010/main" val="27063212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4128A07-F4B7-4FD3-9959-FC2363AAF0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2" y="284400"/>
            <a:ext cx="12067436" cy="65736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3746233-2CFE-4794-8B5D-2698952709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87743"/>
            <a:ext cx="10515600" cy="619200"/>
          </a:xfrm>
        </p:spPr>
        <p:txBody>
          <a:bodyPr>
            <a:noAutofit/>
          </a:bodyPr>
          <a:lstStyle/>
          <a:p>
            <a:r>
              <a:rPr lang="en-GB" sz="3600" dirty="0"/>
              <a:t>Deaths from Stroke</a:t>
            </a:r>
          </a:p>
        </p:txBody>
      </p:sp>
    </p:spTree>
    <p:extLst>
      <p:ext uri="{BB962C8B-B14F-4D97-AF65-F5344CB8AC3E}">
        <p14:creationId xmlns:p14="http://schemas.microsoft.com/office/powerpoint/2010/main" val="20845138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13C16C5-19E6-4E97-82B7-621BE66C7B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2" y="284400"/>
            <a:ext cx="12067436" cy="65736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CFD67E0-44D8-48A5-93AC-AB8D2A461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96452"/>
            <a:ext cx="10515600" cy="619200"/>
          </a:xfrm>
        </p:spPr>
        <p:txBody>
          <a:bodyPr>
            <a:noAutofit/>
          </a:bodyPr>
          <a:lstStyle/>
          <a:p>
            <a:r>
              <a:rPr lang="en-GB" sz="3600" dirty="0"/>
              <a:t>Emergency Admissions</a:t>
            </a:r>
          </a:p>
        </p:txBody>
      </p:sp>
    </p:spTree>
    <p:extLst>
      <p:ext uri="{BB962C8B-B14F-4D97-AF65-F5344CB8AC3E}">
        <p14:creationId xmlns:p14="http://schemas.microsoft.com/office/powerpoint/2010/main" val="12835052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2D8C5DD-724A-44DA-8791-70964A6C5C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2" y="284400"/>
            <a:ext cx="12067435" cy="65736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C416591-AE29-4C15-A8BA-26FCF5F966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96435"/>
            <a:ext cx="10515600" cy="612000"/>
          </a:xfrm>
        </p:spPr>
        <p:txBody>
          <a:bodyPr>
            <a:noAutofit/>
          </a:bodyPr>
          <a:lstStyle/>
          <a:p>
            <a:r>
              <a:rPr lang="en-GB" sz="3600" dirty="0"/>
              <a:t>Binge Drinking</a:t>
            </a:r>
          </a:p>
        </p:txBody>
      </p:sp>
    </p:spTree>
    <p:extLst>
      <p:ext uri="{BB962C8B-B14F-4D97-AF65-F5344CB8AC3E}">
        <p14:creationId xmlns:p14="http://schemas.microsoft.com/office/powerpoint/2010/main" val="15328905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056BCF9-DB7D-4D82-9A01-97FA72D3AA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968" y="284400"/>
            <a:ext cx="10592063" cy="65736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8F6E0A3-287B-48A6-A7E1-03324276A4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87729"/>
            <a:ext cx="10515600" cy="612000"/>
          </a:xfrm>
        </p:spPr>
        <p:txBody>
          <a:bodyPr>
            <a:noAutofit/>
          </a:bodyPr>
          <a:lstStyle/>
          <a:p>
            <a:r>
              <a:rPr lang="en-GB" sz="3600" dirty="0"/>
              <a:t>Child Poverty</a:t>
            </a:r>
          </a:p>
        </p:txBody>
      </p:sp>
    </p:spTree>
    <p:extLst>
      <p:ext uri="{BB962C8B-B14F-4D97-AF65-F5344CB8AC3E}">
        <p14:creationId xmlns:p14="http://schemas.microsoft.com/office/powerpoint/2010/main" val="24048996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A2698A5-2F27-46A7-9C1C-7634D08E3D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969" y="284400"/>
            <a:ext cx="10592062" cy="65736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9DDB526-7A57-49AB-8FAB-1186622B31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87739"/>
            <a:ext cx="10515600" cy="612000"/>
          </a:xfrm>
        </p:spPr>
        <p:txBody>
          <a:bodyPr>
            <a:noAutofit/>
          </a:bodyPr>
          <a:lstStyle/>
          <a:p>
            <a:r>
              <a:rPr lang="en-GB" sz="3600" dirty="0"/>
              <a:t>Healthy Life Expectancy Females</a:t>
            </a:r>
          </a:p>
        </p:txBody>
      </p:sp>
    </p:spTree>
    <p:extLst>
      <p:ext uri="{BB962C8B-B14F-4D97-AF65-F5344CB8AC3E}">
        <p14:creationId xmlns:p14="http://schemas.microsoft.com/office/powerpoint/2010/main" val="38415897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6F6C0CF-50D3-4D45-A995-12FEA30CBE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968" y="284400"/>
            <a:ext cx="10592063" cy="65736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BA03FEB-4809-4BB3-BF75-EC05A07DE6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87742"/>
            <a:ext cx="10515600" cy="619200"/>
          </a:xfrm>
        </p:spPr>
        <p:txBody>
          <a:bodyPr>
            <a:noAutofit/>
          </a:bodyPr>
          <a:lstStyle/>
          <a:p>
            <a:r>
              <a:rPr lang="en-GB" sz="3600" dirty="0"/>
              <a:t>Healthy Life Expectancy Males</a:t>
            </a:r>
          </a:p>
        </p:txBody>
      </p:sp>
    </p:spTree>
    <p:extLst>
      <p:ext uri="{BB962C8B-B14F-4D97-AF65-F5344CB8AC3E}">
        <p14:creationId xmlns:p14="http://schemas.microsoft.com/office/powerpoint/2010/main" val="2531936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4BCAC7E-BD8A-4C8A-BD01-3289875079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968" y="284400"/>
            <a:ext cx="10592063" cy="65736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C7AA751-3E26-4649-8325-EAB124D03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05155"/>
            <a:ext cx="10515600" cy="619200"/>
          </a:xfrm>
        </p:spPr>
        <p:txBody>
          <a:bodyPr>
            <a:noAutofit/>
          </a:bodyPr>
          <a:lstStyle/>
          <a:p>
            <a:r>
              <a:rPr lang="en-GB" sz="3600" dirty="0"/>
              <a:t>Income Deprivation</a:t>
            </a:r>
          </a:p>
        </p:txBody>
      </p:sp>
    </p:spTree>
    <p:extLst>
      <p:ext uri="{BB962C8B-B14F-4D97-AF65-F5344CB8AC3E}">
        <p14:creationId xmlns:p14="http://schemas.microsoft.com/office/powerpoint/2010/main" val="24722531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DDF2938-E6E8-4764-B630-2CA72E7C38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968" y="284400"/>
            <a:ext cx="10592064" cy="65736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08F6165-33B9-40E3-A76A-1996E17BCC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96452"/>
            <a:ext cx="10515600" cy="619200"/>
          </a:xfrm>
        </p:spPr>
        <p:txBody>
          <a:bodyPr>
            <a:noAutofit/>
          </a:bodyPr>
          <a:lstStyle/>
          <a:p>
            <a:r>
              <a:rPr lang="en-GB" sz="3600" dirty="0"/>
              <a:t>Life Expectancy at Birth Females</a:t>
            </a:r>
          </a:p>
        </p:txBody>
      </p:sp>
    </p:spTree>
    <p:extLst>
      <p:ext uri="{BB962C8B-B14F-4D97-AF65-F5344CB8AC3E}">
        <p14:creationId xmlns:p14="http://schemas.microsoft.com/office/powerpoint/2010/main" val="39491075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D4A456E-05F6-4774-AF03-ED0571A836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968" y="284400"/>
            <a:ext cx="10592063" cy="65736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1C6F1E3-432D-48D9-A582-DEE9823E4D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96450"/>
            <a:ext cx="10515600" cy="619200"/>
          </a:xfrm>
        </p:spPr>
        <p:txBody>
          <a:bodyPr>
            <a:noAutofit/>
          </a:bodyPr>
          <a:lstStyle/>
          <a:p>
            <a:r>
              <a:rPr lang="en-GB" sz="3600" dirty="0"/>
              <a:t>Life Expectancy at Birth Males</a:t>
            </a:r>
          </a:p>
        </p:txBody>
      </p:sp>
    </p:spTree>
    <p:extLst>
      <p:ext uri="{BB962C8B-B14F-4D97-AF65-F5344CB8AC3E}">
        <p14:creationId xmlns:p14="http://schemas.microsoft.com/office/powerpoint/2010/main" val="19250289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64</Words>
  <Application>Microsoft Office PowerPoint</Application>
  <PresentationFormat>Widescreen</PresentationFormat>
  <Paragraphs>23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Arial</vt:lpstr>
      <vt:lpstr>Calibri</vt:lpstr>
      <vt:lpstr>Calibri Light</vt:lpstr>
      <vt:lpstr>Office Theme</vt:lpstr>
      <vt:lpstr>East Dorset</vt:lpstr>
      <vt:lpstr>Bad Health</vt:lpstr>
      <vt:lpstr>Binge Drinking</vt:lpstr>
      <vt:lpstr>Child Poverty</vt:lpstr>
      <vt:lpstr>Healthy Life Expectancy Females</vt:lpstr>
      <vt:lpstr>Healthy Life Expectancy Males</vt:lpstr>
      <vt:lpstr>Income Deprivation</vt:lpstr>
      <vt:lpstr>Life Expectancy at Birth Females</vt:lpstr>
      <vt:lpstr>Life Expectancy at Birth Males</vt:lpstr>
      <vt:lpstr>LLTI or Disability</vt:lpstr>
      <vt:lpstr>Obese Adults</vt:lpstr>
      <vt:lpstr>Obese Children Reception</vt:lpstr>
      <vt:lpstr>Obese Children Year 6</vt:lpstr>
      <vt:lpstr>Pensioners Living Alone</vt:lpstr>
      <vt:lpstr>Smoking</vt:lpstr>
      <vt:lpstr>Unemployment</vt:lpstr>
      <vt:lpstr>Unpaid Care</vt:lpstr>
      <vt:lpstr>A&amp;E</vt:lpstr>
      <vt:lpstr>Admissions for Injuries</vt:lpstr>
      <vt:lpstr>Deaths from Cancer</vt:lpstr>
      <vt:lpstr>Deaths from CHD</vt:lpstr>
      <vt:lpstr>Deaths from Stroke</vt:lpstr>
      <vt:lpstr>Emergency Admissions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Bad Health</dc:title>
  <dc:creator>Amy Taylor</dc:creator>
  <cp:lastModifiedBy>Amy Taylor</cp:lastModifiedBy>
  <cp:revision>43</cp:revision>
  <dcterms:created xsi:type="dcterms:W3CDTF">2018-02-09T09:09:55Z</dcterms:created>
  <dcterms:modified xsi:type="dcterms:W3CDTF">2018-02-13T09:53:21Z</dcterms:modified>
</cp:coreProperties>
</file>